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60" r:id="rId7"/>
    <p:sldId id="273" r:id="rId8"/>
    <p:sldId id="274" r:id="rId9"/>
    <p:sldId id="261" r:id="rId10"/>
    <p:sldId id="263" r:id="rId11"/>
    <p:sldId id="266" r:id="rId12"/>
    <p:sldId id="268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DD41C8-CE63-644D-9D22-A6BBF6CAB3E0}" type="datetimeFigureOut">
              <a:rPr lang="en-US" smtClean="0"/>
              <a:pPr/>
              <a:t>5/22/17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D81BB0-55F3-F94C-8B29-1AD2F0650BD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8265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effectLst/>
              </a:rPr>
              <a:t>WESTBRIDGE NEIGHBORHOOD POOL ANNUAL MEETING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Babysitters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Responsible for the conduct and safety of children in their care</a:t>
            </a:r>
          </a:p>
          <a:p>
            <a:r>
              <a:rPr lang="en-US" dirty="0"/>
              <a:t>Are not allowed to sponsor guests</a:t>
            </a:r>
          </a:p>
          <a:p>
            <a:r>
              <a:rPr lang="en-US" dirty="0"/>
              <a:t>If a babysitter is at the pool without responsibility for children they are considered a guest and will need a guest pass</a:t>
            </a:r>
          </a:p>
          <a:p>
            <a:r>
              <a:rPr lang="en-US" dirty="0"/>
              <a:t>Need to complete the insurance indemnity form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Fobs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be re-activated for paid up members from the day the pool re-opens</a:t>
            </a:r>
          </a:p>
          <a:p>
            <a:r>
              <a:rPr lang="en-US" dirty="0"/>
              <a:t>Additional key fobs may be purchased for a $10 fee.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Web Site – www.westbridgepool.com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to find information on abnormal opening closings</a:t>
            </a:r>
          </a:p>
          <a:p>
            <a:r>
              <a:rPr lang="en-US" dirty="0"/>
              <a:t>Parties</a:t>
            </a:r>
          </a:p>
          <a:p>
            <a:r>
              <a:rPr lang="en-US" dirty="0"/>
              <a:t>Pool Rules</a:t>
            </a:r>
          </a:p>
          <a:p>
            <a:r>
              <a:rPr lang="en-US" dirty="0"/>
              <a:t>Membership Applications</a:t>
            </a:r>
          </a:p>
          <a:p>
            <a:r>
              <a:rPr lang="en-US" dirty="0"/>
              <a:t>Insurance Forms</a:t>
            </a:r>
          </a:p>
          <a:p>
            <a:r>
              <a:rPr lang="en-US" dirty="0"/>
              <a:t>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Questions???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4568" y="2132306"/>
            <a:ext cx="4811110" cy="36807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311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Members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33778"/>
              </p:ext>
            </p:extLst>
          </p:nvPr>
        </p:nvGraphicFramePr>
        <p:xfrm>
          <a:off x="441435" y="1935163"/>
          <a:ext cx="8245366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05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Traci</a:t>
                      </a:r>
                      <a:r>
                        <a:rPr lang="en-US" baseline="0" dirty="0"/>
                        <a:t> Vinopal-Phillips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Kraig Renken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Vice President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Ryan Meester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David</a:t>
                      </a:r>
                      <a:r>
                        <a:rPr lang="en-US" baseline="0" dirty="0"/>
                        <a:t> James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Secretary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ALL POSITIONS ARE OPEN FOR NEW VOLUNTEERS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 Rules Update / Refresher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Guest Passes – Adult guests may stay at the pool without the member being present once they have been signed in.</a:t>
            </a:r>
          </a:p>
          <a:p>
            <a:r>
              <a:rPr lang="en-US" dirty="0"/>
              <a:t>There will also be a $20 day pass available for families who are new to the neighborhood or planning to move to the neighborhood and who wish to experience the pool first hand.</a:t>
            </a:r>
          </a:p>
          <a:p>
            <a:r>
              <a:rPr lang="en-US" dirty="0"/>
              <a:t>One Babysitter pass will be valid for both Grandparents </a:t>
            </a:r>
          </a:p>
          <a:p>
            <a:r>
              <a:rPr lang="en-US" dirty="0"/>
              <a:t> Swimmers must be Members or an invited guest of a member – Westbridge Residents cannot be your guest</a:t>
            </a:r>
          </a:p>
          <a:p>
            <a:r>
              <a:rPr lang="en-US" b="1" dirty="0"/>
              <a:t>Shower before entering the pool</a:t>
            </a:r>
            <a:endParaRPr lang="en-US" dirty="0"/>
          </a:p>
          <a:p>
            <a:r>
              <a:rPr lang="en-US" dirty="0"/>
              <a:t>Swimming diapers required by small children who are not toilet trained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 Rules Refresher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No hanging on basketball rims or the volleyball net</a:t>
            </a:r>
            <a:endParaRPr lang="en-US" dirty="0"/>
          </a:p>
          <a:p>
            <a:r>
              <a:rPr lang="en-US" dirty="0"/>
              <a:t>Pool monitors have the final say</a:t>
            </a:r>
          </a:p>
          <a:p>
            <a:r>
              <a:rPr lang="en-US" dirty="0"/>
              <a:t>No food or drinks within 6’ of the pool</a:t>
            </a:r>
          </a:p>
          <a:p>
            <a:r>
              <a:rPr lang="en-US" dirty="0"/>
              <a:t>Chewing Gum is not allowed</a:t>
            </a:r>
          </a:p>
          <a:p>
            <a:r>
              <a:rPr lang="en-US" b="1" dirty="0"/>
              <a:t>No glass containers</a:t>
            </a:r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 Rules Refresher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Smoking</a:t>
            </a:r>
          </a:p>
          <a:p>
            <a:r>
              <a:rPr lang="en-US" dirty="0"/>
              <a:t>Please clean up after yourself</a:t>
            </a:r>
          </a:p>
          <a:p>
            <a:r>
              <a:rPr lang="en-US" dirty="0"/>
              <a:t>Be aware of our neighbors and keep the noise at an acceptable level</a:t>
            </a:r>
          </a:p>
          <a:p>
            <a:r>
              <a:rPr lang="en-US" b="1" dirty="0"/>
              <a:t>Sign in with the monitor</a:t>
            </a:r>
          </a:p>
          <a:p>
            <a:r>
              <a:rPr lang="en-US" dirty="0"/>
              <a:t>Maximum of 6 guests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98" y="70408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Annual Fees For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75586"/>
            <a:ext cx="8229600" cy="646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 $50 Discount if paid by TODAY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94771"/>
              </p:ext>
            </p:extLst>
          </p:nvPr>
        </p:nvGraphicFramePr>
        <p:xfrm>
          <a:off x="1255984" y="2059152"/>
          <a:ext cx="6469120" cy="3474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7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7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7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Fees  @ Opening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Fees if Joining</a:t>
                      </a:r>
                      <a:r>
                        <a:rPr lang="en-US" baseline="0" dirty="0"/>
                        <a:t> After July 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Fees if Joining After August 16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Family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Couples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$300*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Babysitter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Additional Babysitter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98" y="70408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2016 Summary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/>
              <a:t>116 total Members</a:t>
            </a:r>
          </a:p>
          <a:p>
            <a:pPr lvl="1"/>
            <a:r>
              <a:rPr lang="en-US" dirty="0"/>
              <a:t>79 Westbridge Family Memberships</a:t>
            </a:r>
          </a:p>
          <a:p>
            <a:pPr lvl="1"/>
            <a:r>
              <a:rPr lang="en-US" dirty="0"/>
              <a:t>6 Westbridge Couple Memberships</a:t>
            </a:r>
          </a:p>
          <a:p>
            <a:pPr lvl="1"/>
            <a:r>
              <a:rPr lang="en-US" dirty="0"/>
              <a:t>30 </a:t>
            </a:r>
            <a:r>
              <a:rPr lang="en-US" dirty="0" err="1"/>
              <a:t>Kilkenney</a:t>
            </a:r>
            <a:r>
              <a:rPr lang="en-US" dirty="0"/>
              <a:t> Family Memberships</a:t>
            </a:r>
          </a:p>
          <a:p>
            <a:pPr lvl="1"/>
            <a:r>
              <a:rPr lang="en-US" dirty="0"/>
              <a:t>1 </a:t>
            </a:r>
            <a:r>
              <a:rPr lang="en-US" dirty="0" err="1"/>
              <a:t>Kilkenney</a:t>
            </a:r>
            <a:r>
              <a:rPr lang="en-US" dirty="0"/>
              <a:t> Couple Memberships</a:t>
            </a:r>
          </a:p>
          <a:p>
            <a:r>
              <a:rPr lang="en-US" dirty="0"/>
              <a:t>Profit of $526 with all members</a:t>
            </a:r>
          </a:p>
          <a:p>
            <a:r>
              <a:rPr lang="en-US" dirty="0"/>
              <a:t>Loss of over $10,000 w/o </a:t>
            </a:r>
            <a:r>
              <a:rPr lang="en-US" dirty="0" err="1"/>
              <a:t>Kilkenney</a:t>
            </a:r>
            <a:r>
              <a:rPr lang="en-US" dirty="0"/>
              <a:t> Memberships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073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98" y="3352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2017 Budget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285" y="1341120"/>
            <a:ext cx="6347049" cy="53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90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 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Annual Fee includes 1 Guest Pass (a punch card that allows a total of 10 guest entries)</a:t>
            </a:r>
          </a:p>
          <a:p>
            <a:r>
              <a:rPr lang="en-US" dirty="0"/>
              <a:t>Maximum number of guests per family on any one visit is 6</a:t>
            </a:r>
          </a:p>
          <a:p>
            <a:r>
              <a:rPr lang="en-US" dirty="0"/>
              <a:t>Additional Guest passes (10 entries) are available at $25 each – unused passes will be carried over to 2018 Passes maybe left with the Monitors for safe keeping if desired.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4892</TotalTime>
  <Words>486</Words>
  <Application>Microsoft Macintosh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WESTBRIDGE NEIGHBORHOOD POOL ANNUAL MEETING 2017</vt:lpstr>
      <vt:lpstr>Board Members</vt:lpstr>
      <vt:lpstr>Pool Rules Update / Refresher</vt:lpstr>
      <vt:lpstr>Pool Rules Refresher (cont.)</vt:lpstr>
      <vt:lpstr>Pool Rules Refresher (cont.)</vt:lpstr>
      <vt:lpstr>Annual Fees For 2017</vt:lpstr>
      <vt:lpstr>2016 Summary</vt:lpstr>
      <vt:lpstr>2017 Budget</vt:lpstr>
      <vt:lpstr>Guest Passes</vt:lpstr>
      <vt:lpstr>Babysitters</vt:lpstr>
      <vt:lpstr>Key Fobs</vt:lpstr>
      <vt:lpstr>Web Site – www.westbridgepool.com</vt:lpstr>
      <vt:lpstr>Questions???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WESTBRIDGE NEIGHBORHOOD POOL ANNUAL MEETING 2016</dc:title>
  <dc:creator>David James</dc:creator>
  <cp:lastModifiedBy>Stacy Forster</cp:lastModifiedBy>
  <cp:revision>15</cp:revision>
  <cp:lastPrinted>2016-03-06T18:17:09Z</cp:lastPrinted>
  <dcterms:created xsi:type="dcterms:W3CDTF">2016-03-06T18:16:24Z</dcterms:created>
  <dcterms:modified xsi:type="dcterms:W3CDTF">2017-05-23T02:34:45Z</dcterms:modified>
</cp:coreProperties>
</file>